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82" r:id="rId2"/>
    <p:sldId id="281" r:id="rId3"/>
    <p:sldId id="272" r:id="rId4"/>
    <p:sldId id="279" r:id="rId5"/>
    <p:sldId id="263" r:id="rId6"/>
    <p:sldId id="264" r:id="rId7"/>
    <p:sldId id="258" r:id="rId8"/>
    <p:sldId id="284" r:id="rId9"/>
    <p:sldId id="273" r:id="rId10"/>
    <p:sldId id="260" r:id="rId11"/>
    <p:sldId id="268" r:id="rId12"/>
    <p:sldId id="266" r:id="rId13"/>
    <p:sldId id="267" r:id="rId14"/>
    <p:sldId id="280" r:id="rId15"/>
    <p:sldId id="265" r:id="rId16"/>
    <p:sldId id="256" r:id="rId17"/>
    <p:sldId id="275" r:id="rId18"/>
    <p:sldId id="257" r:id="rId19"/>
    <p:sldId id="259" r:id="rId20"/>
    <p:sldId id="261" r:id="rId21"/>
    <p:sldId id="262" r:id="rId22"/>
    <p:sldId id="269" r:id="rId23"/>
    <p:sldId id="270" r:id="rId24"/>
    <p:sldId id="271" r:id="rId25"/>
    <p:sldId id="276" r:id="rId26"/>
    <p:sldId id="277" r:id="rId27"/>
    <p:sldId id="278" r:id="rId28"/>
    <p:sldId id="283"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94660"/>
  </p:normalViewPr>
  <p:slideViewPr>
    <p:cSldViewPr snapToGrid="0">
      <p:cViewPr varScale="1">
        <p:scale>
          <a:sx n="67" d="100"/>
          <a:sy n="67" d="100"/>
        </p:scale>
        <p:origin x="78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F3F5F6-BA38-4FA4-B4E1-E5CB7B62290E}" type="datetimeFigureOut">
              <a:rPr lang="en-US" smtClean="0"/>
              <a:t>8/28/2022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38A38F-E6DA-4557-852B-E0C70BE91753}" type="slidenum">
              <a:rPr lang="en-US" smtClean="0"/>
              <a:t>‹#›</a:t>
            </a:fld>
            <a:endParaRPr lang="en-US"/>
          </a:p>
        </p:txBody>
      </p:sp>
    </p:spTree>
    <p:extLst>
      <p:ext uri="{BB962C8B-B14F-4D97-AF65-F5344CB8AC3E}">
        <p14:creationId xmlns:p14="http://schemas.microsoft.com/office/powerpoint/2010/main" val="15456128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38A38F-E6DA-4557-852B-E0C70BE91753}" type="slidenum">
              <a:rPr lang="en-US" smtClean="0"/>
              <a:t>8</a:t>
            </a:fld>
            <a:endParaRPr lang="en-US"/>
          </a:p>
        </p:txBody>
      </p:sp>
    </p:spTree>
    <p:extLst>
      <p:ext uri="{BB962C8B-B14F-4D97-AF65-F5344CB8AC3E}">
        <p14:creationId xmlns:p14="http://schemas.microsoft.com/office/powerpoint/2010/main" val="16286982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D38A38F-E6DA-4557-852B-E0C70BE91753}" type="slidenum">
              <a:rPr lang="en-US" smtClean="0"/>
              <a:t>22</a:t>
            </a:fld>
            <a:endParaRPr lang="en-US"/>
          </a:p>
        </p:txBody>
      </p:sp>
    </p:spTree>
    <p:extLst>
      <p:ext uri="{BB962C8B-B14F-4D97-AF65-F5344CB8AC3E}">
        <p14:creationId xmlns:p14="http://schemas.microsoft.com/office/powerpoint/2010/main" val="30720175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38A38F-E6DA-4557-852B-E0C70BE91753}" type="slidenum">
              <a:rPr lang="en-US" smtClean="0"/>
              <a:t>23</a:t>
            </a:fld>
            <a:endParaRPr lang="en-US"/>
          </a:p>
        </p:txBody>
      </p:sp>
    </p:spTree>
    <p:extLst>
      <p:ext uri="{BB962C8B-B14F-4D97-AF65-F5344CB8AC3E}">
        <p14:creationId xmlns:p14="http://schemas.microsoft.com/office/powerpoint/2010/main" val="14842703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297952A-FDF9-4C2F-90EC-28E61DA1869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0A57D976-17ED-4790-A96F-0214635EABB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3F549244-21B8-409E-8D22-10B23B35404D}"/>
              </a:ext>
            </a:extLst>
          </p:cNvPr>
          <p:cNvSpPr>
            <a:spLocks noGrp="1"/>
          </p:cNvSpPr>
          <p:nvPr>
            <p:ph type="dt" sz="half" idx="10"/>
          </p:nvPr>
        </p:nvSpPr>
        <p:spPr/>
        <p:txBody>
          <a:bodyPr/>
          <a:lstStyle/>
          <a:p>
            <a:fld id="{E01733F7-6DB7-4B69-BCDE-0F615C5C2DF4}" type="datetimeFigureOut">
              <a:rPr lang="en-US" smtClean="0"/>
              <a:t>8/28/2022</a:t>
            </a:fld>
            <a:endParaRPr lang="en-US"/>
          </a:p>
        </p:txBody>
      </p:sp>
      <p:sp>
        <p:nvSpPr>
          <p:cNvPr id="5" name="Footer Placeholder 4">
            <a:extLst>
              <a:ext uri="{FF2B5EF4-FFF2-40B4-BE49-F238E27FC236}">
                <a16:creationId xmlns:a16="http://schemas.microsoft.com/office/drawing/2014/main" xmlns="" id="{31DB6508-6150-4ACD-90BA-B7BD37B41B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9976861D-C257-492F-8937-983D76203083}"/>
              </a:ext>
            </a:extLst>
          </p:cNvPr>
          <p:cNvSpPr>
            <a:spLocks noGrp="1"/>
          </p:cNvSpPr>
          <p:nvPr>
            <p:ph type="sldNum" sz="quarter" idx="12"/>
          </p:nvPr>
        </p:nvSpPr>
        <p:spPr/>
        <p:txBody>
          <a:bodyPr/>
          <a:lstStyle/>
          <a:p>
            <a:fld id="{66D868CA-8AEA-4BA6-9472-85342BBAFD1C}" type="slidenum">
              <a:rPr lang="en-US" smtClean="0"/>
              <a:t>‹#›</a:t>
            </a:fld>
            <a:endParaRPr lang="en-US"/>
          </a:p>
        </p:txBody>
      </p:sp>
    </p:spTree>
    <p:extLst>
      <p:ext uri="{BB962C8B-B14F-4D97-AF65-F5344CB8AC3E}">
        <p14:creationId xmlns:p14="http://schemas.microsoft.com/office/powerpoint/2010/main" val="6272733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0AFDB06-9BA8-4817-9073-D09C4AA9507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F9E54307-B330-4A4F-AB6F-E199FDD2E04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E7B0DA8E-C960-4495-B5ED-C51F32284DD1}"/>
              </a:ext>
            </a:extLst>
          </p:cNvPr>
          <p:cNvSpPr>
            <a:spLocks noGrp="1"/>
          </p:cNvSpPr>
          <p:nvPr>
            <p:ph type="dt" sz="half" idx="10"/>
          </p:nvPr>
        </p:nvSpPr>
        <p:spPr/>
        <p:txBody>
          <a:bodyPr/>
          <a:lstStyle/>
          <a:p>
            <a:fld id="{E01733F7-6DB7-4B69-BCDE-0F615C5C2DF4}" type="datetimeFigureOut">
              <a:rPr lang="en-US" smtClean="0"/>
              <a:t>8/28/2022</a:t>
            </a:fld>
            <a:endParaRPr lang="en-US"/>
          </a:p>
        </p:txBody>
      </p:sp>
      <p:sp>
        <p:nvSpPr>
          <p:cNvPr id="5" name="Footer Placeholder 4">
            <a:extLst>
              <a:ext uri="{FF2B5EF4-FFF2-40B4-BE49-F238E27FC236}">
                <a16:creationId xmlns:a16="http://schemas.microsoft.com/office/drawing/2014/main" xmlns="" id="{CC45630E-9237-4673-9382-B7388680DB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AABA935E-68B8-4BF6-BEFF-E4FA9138453B}"/>
              </a:ext>
            </a:extLst>
          </p:cNvPr>
          <p:cNvSpPr>
            <a:spLocks noGrp="1"/>
          </p:cNvSpPr>
          <p:nvPr>
            <p:ph type="sldNum" sz="quarter" idx="12"/>
          </p:nvPr>
        </p:nvSpPr>
        <p:spPr/>
        <p:txBody>
          <a:bodyPr/>
          <a:lstStyle/>
          <a:p>
            <a:fld id="{66D868CA-8AEA-4BA6-9472-85342BBAFD1C}" type="slidenum">
              <a:rPr lang="en-US" smtClean="0"/>
              <a:t>‹#›</a:t>
            </a:fld>
            <a:endParaRPr lang="en-US"/>
          </a:p>
        </p:txBody>
      </p:sp>
    </p:spTree>
    <p:extLst>
      <p:ext uri="{BB962C8B-B14F-4D97-AF65-F5344CB8AC3E}">
        <p14:creationId xmlns:p14="http://schemas.microsoft.com/office/powerpoint/2010/main" val="12212624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62862231-3300-4F84-AF3F-BCC43FA3AE8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5CAE4697-3F6F-4000-81A0-5F7A3D92808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43CAB3AE-86AD-4C7C-98D6-D1EBCE11BD92}"/>
              </a:ext>
            </a:extLst>
          </p:cNvPr>
          <p:cNvSpPr>
            <a:spLocks noGrp="1"/>
          </p:cNvSpPr>
          <p:nvPr>
            <p:ph type="dt" sz="half" idx="10"/>
          </p:nvPr>
        </p:nvSpPr>
        <p:spPr/>
        <p:txBody>
          <a:bodyPr/>
          <a:lstStyle/>
          <a:p>
            <a:fld id="{E01733F7-6DB7-4B69-BCDE-0F615C5C2DF4}" type="datetimeFigureOut">
              <a:rPr lang="en-US" smtClean="0"/>
              <a:t>8/28/2022</a:t>
            </a:fld>
            <a:endParaRPr lang="en-US"/>
          </a:p>
        </p:txBody>
      </p:sp>
      <p:sp>
        <p:nvSpPr>
          <p:cNvPr id="5" name="Footer Placeholder 4">
            <a:extLst>
              <a:ext uri="{FF2B5EF4-FFF2-40B4-BE49-F238E27FC236}">
                <a16:creationId xmlns:a16="http://schemas.microsoft.com/office/drawing/2014/main" xmlns="" id="{0E46736E-6C74-45AD-92AA-463C608FF2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33580E63-5C03-43F3-B36C-43DED19D4956}"/>
              </a:ext>
            </a:extLst>
          </p:cNvPr>
          <p:cNvSpPr>
            <a:spLocks noGrp="1"/>
          </p:cNvSpPr>
          <p:nvPr>
            <p:ph type="sldNum" sz="quarter" idx="12"/>
          </p:nvPr>
        </p:nvSpPr>
        <p:spPr/>
        <p:txBody>
          <a:bodyPr/>
          <a:lstStyle/>
          <a:p>
            <a:fld id="{66D868CA-8AEA-4BA6-9472-85342BBAFD1C}" type="slidenum">
              <a:rPr lang="en-US" smtClean="0"/>
              <a:t>‹#›</a:t>
            </a:fld>
            <a:endParaRPr lang="en-US"/>
          </a:p>
        </p:txBody>
      </p:sp>
    </p:spTree>
    <p:extLst>
      <p:ext uri="{BB962C8B-B14F-4D97-AF65-F5344CB8AC3E}">
        <p14:creationId xmlns:p14="http://schemas.microsoft.com/office/powerpoint/2010/main" val="1129065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1909445-050B-4CBA-87E0-38F7C4E3913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4B77178D-B049-490C-A750-CF1252652F8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0864B00B-E4D1-48D3-82E2-2B5192462896}"/>
              </a:ext>
            </a:extLst>
          </p:cNvPr>
          <p:cNvSpPr>
            <a:spLocks noGrp="1"/>
          </p:cNvSpPr>
          <p:nvPr>
            <p:ph type="dt" sz="half" idx="10"/>
          </p:nvPr>
        </p:nvSpPr>
        <p:spPr/>
        <p:txBody>
          <a:bodyPr/>
          <a:lstStyle/>
          <a:p>
            <a:fld id="{E01733F7-6DB7-4B69-BCDE-0F615C5C2DF4}" type="datetimeFigureOut">
              <a:rPr lang="en-US" smtClean="0"/>
              <a:t>8/28/2022</a:t>
            </a:fld>
            <a:endParaRPr lang="en-US"/>
          </a:p>
        </p:txBody>
      </p:sp>
      <p:sp>
        <p:nvSpPr>
          <p:cNvPr id="5" name="Footer Placeholder 4">
            <a:extLst>
              <a:ext uri="{FF2B5EF4-FFF2-40B4-BE49-F238E27FC236}">
                <a16:creationId xmlns:a16="http://schemas.microsoft.com/office/drawing/2014/main" xmlns="" id="{0D516E60-816B-474B-8172-C2EF10D3A6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7E5DA8B7-87BB-4FFD-A9EC-D515A889A8C4}"/>
              </a:ext>
            </a:extLst>
          </p:cNvPr>
          <p:cNvSpPr>
            <a:spLocks noGrp="1"/>
          </p:cNvSpPr>
          <p:nvPr>
            <p:ph type="sldNum" sz="quarter" idx="12"/>
          </p:nvPr>
        </p:nvSpPr>
        <p:spPr/>
        <p:txBody>
          <a:bodyPr/>
          <a:lstStyle/>
          <a:p>
            <a:fld id="{66D868CA-8AEA-4BA6-9472-85342BBAFD1C}" type="slidenum">
              <a:rPr lang="en-US" smtClean="0"/>
              <a:t>‹#›</a:t>
            </a:fld>
            <a:endParaRPr lang="en-US"/>
          </a:p>
        </p:txBody>
      </p:sp>
    </p:spTree>
    <p:extLst>
      <p:ext uri="{BB962C8B-B14F-4D97-AF65-F5344CB8AC3E}">
        <p14:creationId xmlns:p14="http://schemas.microsoft.com/office/powerpoint/2010/main" val="563809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38CC2D6-5788-4B62-BE4A-12F1DD4856C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61BA9D3B-4DDF-46E2-A32B-4A02A3C246F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BB85A75D-8D91-4E28-987F-57C4CC1877D7}"/>
              </a:ext>
            </a:extLst>
          </p:cNvPr>
          <p:cNvSpPr>
            <a:spLocks noGrp="1"/>
          </p:cNvSpPr>
          <p:nvPr>
            <p:ph type="dt" sz="half" idx="10"/>
          </p:nvPr>
        </p:nvSpPr>
        <p:spPr/>
        <p:txBody>
          <a:bodyPr/>
          <a:lstStyle/>
          <a:p>
            <a:fld id="{E01733F7-6DB7-4B69-BCDE-0F615C5C2DF4}" type="datetimeFigureOut">
              <a:rPr lang="en-US" smtClean="0"/>
              <a:t>8/28/2022</a:t>
            </a:fld>
            <a:endParaRPr lang="en-US"/>
          </a:p>
        </p:txBody>
      </p:sp>
      <p:sp>
        <p:nvSpPr>
          <p:cNvPr id="5" name="Footer Placeholder 4">
            <a:extLst>
              <a:ext uri="{FF2B5EF4-FFF2-40B4-BE49-F238E27FC236}">
                <a16:creationId xmlns:a16="http://schemas.microsoft.com/office/drawing/2014/main" xmlns="" id="{A33A9F67-AA39-4FEB-BAFE-DE38565B66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D9C8999C-8E42-4F8B-95F2-11E7EA78EDA0}"/>
              </a:ext>
            </a:extLst>
          </p:cNvPr>
          <p:cNvSpPr>
            <a:spLocks noGrp="1"/>
          </p:cNvSpPr>
          <p:nvPr>
            <p:ph type="sldNum" sz="quarter" idx="12"/>
          </p:nvPr>
        </p:nvSpPr>
        <p:spPr/>
        <p:txBody>
          <a:bodyPr/>
          <a:lstStyle/>
          <a:p>
            <a:fld id="{66D868CA-8AEA-4BA6-9472-85342BBAFD1C}" type="slidenum">
              <a:rPr lang="en-US" smtClean="0"/>
              <a:t>‹#›</a:t>
            </a:fld>
            <a:endParaRPr lang="en-US"/>
          </a:p>
        </p:txBody>
      </p:sp>
    </p:spTree>
    <p:extLst>
      <p:ext uri="{BB962C8B-B14F-4D97-AF65-F5344CB8AC3E}">
        <p14:creationId xmlns:p14="http://schemas.microsoft.com/office/powerpoint/2010/main" val="6064608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CDC2A8C-6CDA-4E4E-BFBD-9EBC059F842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9ECC562C-8EAF-4079-872B-19F93D613F8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7CD7B6D0-317C-4DBD-8719-730E5E242DD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97504A06-7AF9-4B16-9339-08978F0D1D31}"/>
              </a:ext>
            </a:extLst>
          </p:cNvPr>
          <p:cNvSpPr>
            <a:spLocks noGrp="1"/>
          </p:cNvSpPr>
          <p:nvPr>
            <p:ph type="dt" sz="half" idx="10"/>
          </p:nvPr>
        </p:nvSpPr>
        <p:spPr/>
        <p:txBody>
          <a:bodyPr/>
          <a:lstStyle/>
          <a:p>
            <a:fld id="{E01733F7-6DB7-4B69-BCDE-0F615C5C2DF4}" type="datetimeFigureOut">
              <a:rPr lang="en-US" smtClean="0"/>
              <a:t>8/28/2022</a:t>
            </a:fld>
            <a:endParaRPr lang="en-US"/>
          </a:p>
        </p:txBody>
      </p:sp>
      <p:sp>
        <p:nvSpPr>
          <p:cNvPr id="6" name="Footer Placeholder 5">
            <a:extLst>
              <a:ext uri="{FF2B5EF4-FFF2-40B4-BE49-F238E27FC236}">
                <a16:creationId xmlns:a16="http://schemas.microsoft.com/office/drawing/2014/main" xmlns="" id="{75895A68-869B-48CE-B11A-31BC0DA09CC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52FCD3CF-CE49-4FA2-A32A-B2269B961E5D}"/>
              </a:ext>
            </a:extLst>
          </p:cNvPr>
          <p:cNvSpPr>
            <a:spLocks noGrp="1"/>
          </p:cNvSpPr>
          <p:nvPr>
            <p:ph type="sldNum" sz="quarter" idx="12"/>
          </p:nvPr>
        </p:nvSpPr>
        <p:spPr/>
        <p:txBody>
          <a:bodyPr/>
          <a:lstStyle/>
          <a:p>
            <a:fld id="{66D868CA-8AEA-4BA6-9472-85342BBAFD1C}" type="slidenum">
              <a:rPr lang="en-US" smtClean="0"/>
              <a:t>‹#›</a:t>
            </a:fld>
            <a:endParaRPr lang="en-US"/>
          </a:p>
        </p:txBody>
      </p:sp>
    </p:spTree>
    <p:extLst>
      <p:ext uri="{BB962C8B-B14F-4D97-AF65-F5344CB8AC3E}">
        <p14:creationId xmlns:p14="http://schemas.microsoft.com/office/powerpoint/2010/main" val="2671316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9482414-B566-48C1-8077-386AE4A70E1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DE1A279F-BD33-40EF-AB2B-36924BF12EB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72D26D4C-ECF0-4F9A-8EDE-6DDA90627D8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6F92297A-E30C-4819-BB24-E3C53DF1980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85BE8168-C26F-4E07-890D-B37F1F57F91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C5A2BBF9-6000-4ABF-9A18-560FCBF8A932}"/>
              </a:ext>
            </a:extLst>
          </p:cNvPr>
          <p:cNvSpPr>
            <a:spLocks noGrp="1"/>
          </p:cNvSpPr>
          <p:nvPr>
            <p:ph type="dt" sz="half" idx="10"/>
          </p:nvPr>
        </p:nvSpPr>
        <p:spPr/>
        <p:txBody>
          <a:bodyPr/>
          <a:lstStyle/>
          <a:p>
            <a:fld id="{E01733F7-6DB7-4B69-BCDE-0F615C5C2DF4}" type="datetimeFigureOut">
              <a:rPr lang="en-US" smtClean="0"/>
              <a:t>8/28/2022</a:t>
            </a:fld>
            <a:endParaRPr lang="en-US"/>
          </a:p>
        </p:txBody>
      </p:sp>
      <p:sp>
        <p:nvSpPr>
          <p:cNvPr id="8" name="Footer Placeholder 7">
            <a:extLst>
              <a:ext uri="{FF2B5EF4-FFF2-40B4-BE49-F238E27FC236}">
                <a16:creationId xmlns:a16="http://schemas.microsoft.com/office/drawing/2014/main" xmlns="" id="{4A00B253-27D2-4550-B4E5-CF11F59918D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2B384F86-BBCC-4932-84B6-4D033007EA9E}"/>
              </a:ext>
            </a:extLst>
          </p:cNvPr>
          <p:cNvSpPr>
            <a:spLocks noGrp="1"/>
          </p:cNvSpPr>
          <p:nvPr>
            <p:ph type="sldNum" sz="quarter" idx="12"/>
          </p:nvPr>
        </p:nvSpPr>
        <p:spPr/>
        <p:txBody>
          <a:bodyPr/>
          <a:lstStyle/>
          <a:p>
            <a:fld id="{66D868CA-8AEA-4BA6-9472-85342BBAFD1C}" type="slidenum">
              <a:rPr lang="en-US" smtClean="0"/>
              <a:t>‹#›</a:t>
            </a:fld>
            <a:endParaRPr lang="en-US"/>
          </a:p>
        </p:txBody>
      </p:sp>
    </p:spTree>
    <p:extLst>
      <p:ext uri="{BB962C8B-B14F-4D97-AF65-F5344CB8AC3E}">
        <p14:creationId xmlns:p14="http://schemas.microsoft.com/office/powerpoint/2010/main" val="14832470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D83C118-6B2A-4BA3-95EC-61C44F5025A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38E25FEF-E748-4E9E-8C24-1DD8CB0B7B66}"/>
              </a:ext>
            </a:extLst>
          </p:cNvPr>
          <p:cNvSpPr>
            <a:spLocks noGrp="1"/>
          </p:cNvSpPr>
          <p:nvPr>
            <p:ph type="dt" sz="half" idx="10"/>
          </p:nvPr>
        </p:nvSpPr>
        <p:spPr/>
        <p:txBody>
          <a:bodyPr/>
          <a:lstStyle/>
          <a:p>
            <a:fld id="{E01733F7-6DB7-4B69-BCDE-0F615C5C2DF4}" type="datetimeFigureOut">
              <a:rPr lang="en-US" smtClean="0"/>
              <a:t>8/28/2022</a:t>
            </a:fld>
            <a:endParaRPr lang="en-US"/>
          </a:p>
        </p:txBody>
      </p:sp>
      <p:sp>
        <p:nvSpPr>
          <p:cNvPr id="4" name="Footer Placeholder 3">
            <a:extLst>
              <a:ext uri="{FF2B5EF4-FFF2-40B4-BE49-F238E27FC236}">
                <a16:creationId xmlns:a16="http://schemas.microsoft.com/office/drawing/2014/main" xmlns="" id="{EDC3F3E4-C88D-4468-871F-0F1C0565529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C9E73AEC-11FB-4149-AEE8-C35056BC30F3}"/>
              </a:ext>
            </a:extLst>
          </p:cNvPr>
          <p:cNvSpPr>
            <a:spLocks noGrp="1"/>
          </p:cNvSpPr>
          <p:nvPr>
            <p:ph type="sldNum" sz="quarter" idx="12"/>
          </p:nvPr>
        </p:nvSpPr>
        <p:spPr/>
        <p:txBody>
          <a:bodyPr/>
          <a:lstStyle/>
          <a:p>
            <a:fld id="{66D868CA-8AEA-4BA6-9472-85342BBAFD1C}" type="slidenum">
              <a:rPr lang="en-US" smtClean="0"/>
              <a:t>‹#›</a:t>
            </a:fld>
            <a:endParaRPr lang="en-US"/>
          </a:p>
        </p:txBody>
      </p:sp>
    </p:spTree>
    <p:extLst>
      <p:ext uri="{BB962C8B-B14F-4D97-AF65-F5344CB8AC3E}">
        <p14:creationId xmlns:p14="http://schemas.microsoft.com/office/powerpoint/2010/main" val="2828678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4F57C156-0523-40CA-89B4-319C2E4B3040}"/>
              </a:ext>
            </a:extLst>
          </p:cNvPr>
          <p:cNvSpPr>
            <a:spLocks noGrp="1"/>
          </p:cNvSpPr>
          <p:nvPr>
            <p:ph type="dt" sz="half" idx="10"/>
          </p:nvPr>
        </p:nvSpPr>
        <p:spPr/>
        <p:txBody>
          <a:bodyPr/>
          <a:lstStyle/>
          <a:p>
            <a:fld id="{E01733F7-6DB7-4B69-BCDE-0F615C5C2DF4}" type="datetimeFigureOut">
              <a:rPr lang="en-US" smtClean="0"/>
              <a:t>8/28/2022</a:t>
            </a:fld>
            <a:endParaRPr lang="en-US"/>
          </a:p>
        </p:txBody>
      </p:sp>
      <p:sp>
        <p:nvSpPr>
          <p:cNvPr id="3" name="Footer Placeholder 2">
            <a:extLst>
              <a:ext uri="{FF2B5EF4-FFF2-40B4-BE49-F238E27FC236}">
                <a16:creationId xmlns:a16="http://schemas.microsoft.com/office/drawing/2014/main" xmlns="" id="{D33EFA82-B93D-43A3-9943-F990165725D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B29A7BDA-CE99-44FD-ACB5-2A37183240A3}"/>
              </a:ext>
            </a:extLst>
          </p:cNvPr>
          <p:cNvSpPr>
            <a:spLocks noGrp="1"/>
          </p:cNvSpPr>
          <p:nvPr>
            <p:ph type="sldNum" sz="quarter" idx="12"/>
          </p:nvPr>
        </p:nvSpPr>
        <p:spPr/>
        <p:txBody>
          <a:bodyPr/>
          <a:lstStyle/>
          <a:p>
            <a:fld id="{66D868CA-8AEA-4BA6-9472-85342BBAFD1C}" type="slidenum">
              <a:rPr lang="en-US" smtClean="0"/>
              <a:t>‹#›</a:t>
            </a:fld>
            <a:endParaRPr lang="en-US"/>
          </a:p>
        </p:txBody>
      </p:sp>
    </p:spTree>
    <p:extLst>
      <p:ext uri="{BB962C8B-B14F-4D97-AF65-F5344CB8AC3E}">
        <p14:creationId xmlns:p14="http://schemas.microsoft.com/office/powerpoint/2010/main" val="42486433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3828BA0-D537-4037-9374-D2CDF912894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C15E0734-93B0-47E4-856D-506B545A57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86A76656-ABA4-42BE-817D-B1E194A636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CB9507E7-81A2-4D5B-ADBB-0C8516E1C5F4}"/>
              </a:ext>
            </a:extLst>
          </p:cNvPr>
          <p:cNvSpPr>
            <a:spLocks noGrp="1"/>
          </p:cNvSpPr>
          <p:nvPr>
            <p:ph type="dt" sz="half" idx="10"/>
          </p:nvPr>
        </p:nvSpPr>
        <p:spPr/>
        <p:txBody>
          <a:bodyPr/>
          <a:lstStyle/>
          <a:p>
            <a:fld id="{E01733F7-6DB7-4B69-BCDE-0F615C5C2DF4}" type="datetimeFigureOut">
              <a:rPr lang="en-US" smtClean="0"/>
              <a:t>8/28/2022</a:t>
            </a:fld>
            <a:endParaRPr lang="en-US"/>
          </a:p>
        </p:txBody>
      </p:sp>
      <p:sp>
        <p:nvSpPr>
          <p:cNvPr id="6" name="Footer Placeholder 5">
            <a:extLst>
              <a:ext uri="{FF2B5EF4-FFF2-40B4-BE49-F238E27FC236}">
                <a16:creationId xmlns:a16="http://schemas.microsoft.com/office/drawing/2014/main" xmlns="" id="{2F5A520B-BC74-4C80-9DFD-2EEFB4C0BD9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92DDDF70-A13A-4A62-9C3F-305E64587F80}"/>
              </a:ext>
            </a:extLst>
          </p:cNvPr>
          <p:cNvSpPr>
            <a:spLocks noGrp="1"/>
          </p:cNvSpPr>
          <p:nvPr>
            <p:ph type="sldNum" sz="quarter" idx="12"/>
          </p:nvPr>
        </p:nvSpPr>
        <p:spPr/>
        <p:txBody>
          <a:bodyPr/>
          <a:lstStyle/>
          <a:p>
            <a:fld id="{66D868CA-8AEA-4BA6-9472-85342BBAFD1C}" type="slidenum">
              <a:rPr lang="en-US" smtClean="0"/>
              <a:t>‹#›</a:t>
            </a:fld>
            <a:endParaRPr lang="en-US"/>
          </a:p>
        </p:txBody>
      </p:sp>
    </p:spTree>
    <p:extLst>
      <p:ext uri="{BB962C8B-B14F-4D97-AF65-F5344CB8AC3E}">
        <p14:creationId xmlns:p14="http://schemas.microsoft.com/office/powerpoint/2010/main" val="13759741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A8ABEE2-82DF-4906-BD1A-7F0E0A8FF0F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C09742A4-990C-4D19-9FC2-715474FCE4B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22E01EAE-72B1-44D6-B97D-331D2E1CEC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DCDC4990-6A0A-4795-BDB7-7B7AA33DB278}"/>
              </a:ext>
            </a:extLst>
          </p:cNvPr>
          <p:cNvSpPr>
            <a:spLocks noGrp="1"/>
          </p:cNvSpPr>
          <p:nvPr>
            <p:ph type="dt" sz="half" idx="10"/>
          </p:nvPr>
        </p:nvSpPr>
        <p:spPr/>
        <p:txBody>
          <a:bodyPr/>
          <a:lstStyle/>
          <a:p>
            <a:fld id="{E01733F7-6DB7-4B69-BCDE-0F615C5C2DF4}" type="datetimeFigureOut">
              <a:rPr lang="en-US" smtClean="0"/>
              <a:t>8/28/2022</a:t>
            </a:fld>
            <a:endParaRPr lang="en-US"/>
          </a:p>
        </p:txBody>
      </p:sp>
      <p:sp>
        <p:nvSpPr>
          <p:cNvPr id="6" name="Footer Placeholder 5">
            <a:extLst>
              <a:ext uri="{FF2B5EF4-FFF2-40B4-BE49-F238E27FC236}">
                <a16:creationId xmlns:a16="http://schemas.microsoft.com/office/drawing/2014/main" xmlns="" id="{B6C2B403-B559-4293-A9E2-40FED7982CE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3B7B4ADE-1621-44B9-9082-31B9CF0A6D14}"/>
              </a:ext>
            </a:extLst>
          </p:cNvPr>
          <p:cNvSpPr>
            <a:spLocks noGrp="1"/>
          </p:cNvSpPr>
          <p:nvPr>
            <p:ph type="sldNum" sz="quarter" idx="12"/>
          </p:nvPr>
        </p:nvSpPr>
        <p:spPr/>
        <p:txBody>
          <a:bodyPr/>
          <a:lstStyle/>
          <a:p>
            <a:fld id="{66D868CA-8AEA-4BA6-9472-85342BBAFD1C}" type="slidenum">
              <a:rPr lang="en-US" smtClean="0"/>
              <a:t>‹#›</a:t>
            </a:fld>
            <a:endParaRPr lang="en-US"/>
          </a:p>
        </p:txBody>
      </p:sp>
    </p:spTree>
    <p:extLst>
      <p:ext uri="{BB962C8B-B14F-4D97-AF65-F5344CB8AC3E}">
        <p14:creationId xmlns:p14="http://schemas.microsoft.com/office/powerpoint/2010/main" val="2645327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998AC3DA-F977-423B-A7D8-DA251BA86AE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A5EBBF5A-1822-44C8-A113-9AA644B69EF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EF7527E-3E48-4372-A80D-5503200E1AF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1733F7-6DB7-4B69-BCDE-0F615C5C2DF4}" type="datetimeFigureOut">
              <a:rPr lang="en-US" smtClean="0"/>
              <a:t>8/28/2022</a:t>
            </a:fld>
            <a:endParaRPr lang="en-US"/>
          </a:p>
        </p:txBody>
      </p:sp>
      <p:sp>
        <p:nvSpPr>
          <p:cNvPr id="5" name="Footer Placeholder 4">
            <a:extLst>
              <a:ext uri="{FF2B5EF4-FFF2-40B4-BE49-F238E27FC236}">
                <a16:creationId xmlns:a16="http://schemas.microsoft.com/office/drawing/2014/main" xmlns="" id="{338CF3CC-70E3-47C8-9ED7-5E527C433E4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EFEA881D-B832-47AB-B186-F63F81949E4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D868CA-8AEA-4BA6-9472-85342BBAFD1C}" type="slidenum">
              <a:rPr lang="en-US" smtClean="0"/>
              <a:t>‹#›</a:t>
            </a:fld>
            <a:endParaRPr lang="en-US"/>
          </a:p>
        </p:txBody>
      </p:sp>
    </p:spTree>
    <p:extLst>
      <p:ext uri="{BB962C8B-B14F-4D97-AF65-F5344CB8AC3E}">
        <p14:creationId xmlns:p14="http://schemas.microsoft.com/office/powerpoint/2010/main" val="357441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xmlns="" id="{A1715615-759C-4A47-A020-454EED76A4C2}"/>
              </a:ext>
            </a:extLst>
          </p:cNvPr>
          <p:cNvSpPr>
            <a:spLocks noGrp="1"/>
          </p:cNvSpPr>
          <p:nvPr>
            <p:ph type="subTitle" idx="1"/>
          </p:nvPr>
        </p:nvSpPr>
        <p:spPr>
          <a:xfrm>
            <a:off x="120493" y="118260"/>
            <a:ext cx="11947682" cy="6606390"/>
          </a:xfrm>
        </p:spPr>
        <p:txBody>
          <a:bodyPr/>
          <a:lstStyle/>
          <a:p>
            <a:r>
              <a:rPr lang="en-US" b="1" dirty="0"/>
              <a:t>Mr. </a:t>
            </a:r>
            <a:r>
              <a:rPr lang="en-US" b="1" dirty="0" err="1"/>
              <a:t>Baldowski’s</a:t>
            </a:r>
            <a:r>
              <a:rPr lang="en-US" b="1" dirty="0"/>
              <a:t> Educational Apps and Websites</a:t>
            </a:r>
          </a:p>
          <a:p>
            <a:endParaRPr lang="en-US" dirty="0"/>
          </a:p>
        </p:txBody>
      </p:sp>
      <p:pic>
        <p:nvPicPr>
          <p:cNvPr id="1026" name="Picture 2">
            <a:extLst>
              <a:ext uri="{FF2B5EF4-FFF2-40B4-BE49-F238E27FC236}">
                <a16:creationId xmlns:a16="http://schemas.microsoft.com/office/drawing/2014/main" xmlns="" id="{2260715D-C969-466D-872F-FFF4205F18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4866" y="890635"/>
            <a:ext cx="5722267" cy="57222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56775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xmlns="" id="{32534940-2DD8-40B7-AA46-50C440A09104}"/>
              </a:ext>
            </a:extLst>
          </p:cNvPr>
          <p:cNvPicPr>
            <a:picLocks noGrp="1" noChangeAspect="1"/>
          </p:cNvPicPr>
          <p:nvPr>
            <p:ph idx="1"/>
          </p:nvPr>
        </p:nvPicPr>
        <p:blipFill>
          <a:blip r:embed="rId2"/>
          <a:stretch>
            <a:fillRect/>
          </a:stretch>
        </p:blipFill>
        <p:spPr>
          <a:xfrm>
            <a:off x="2541180" y="21265"/>
            <a:ext cx="6836735" cy="6836735"/>
          </a:xfrm>
          <a:prstGeom prst="rect">
            <a:avLst/>
          </a:prstGeom>
        </p:spPr>
      </p:pic>
    </p:spTree>
    <p:extLst>
      <p:ext uri="{BB962C8B-B14F-4D97-AF65-F5344CB8AC3E}">
        <p14:creationId xmlns:p14="http://schemas.microsoft.com/office/powerpoint/2010/main" val="7099301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xmlns="" id="{F7661840-E465-4C35-856F-17888FFF5226}"/>
              </a:ext>
            </a:extLst>
          </p:cNvPr>
          <p:cNvPicPr>
            <a:picLocks noGrp="1" noChangeAspect="1"/>
          </p:cNvPicPr>
          <p:nvPr>
            <p:ph idx="1"/>
          </p:nvPr>
        </p:nvPicPr>
        <p:blipFill>
          <a:blip r:embed="rId2"/>
          <a:stretch>
            <a:fillRect/>
          </a:stretch>
        </p:blipFill>
        <p:spPr>
          <a:xfrm>
            <a:off x="0" y="0"/>
            <a:ext cx="12197530" cy="6858000"/>
          </a:xfrm>
          <a:prstGeom prst="rect">
            <a:avLst/>
          </a:prstGeom>
        </p:spPr>
      </p:pic>
    </p:spTree>
    <p:extLst>
      <p:ext uri="{BB962C8B-B14F-4D97-AF65-F5344CB8AC3E}">
        <p14:creationId xmlns:p14="http://schemas.microsoft.com/office/powerpoint/2010/main" val="4333414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xmlns="" id="{BCA83831-EFA8-4019-B704-26E632013536}"/>
              </a:ext>
            </a:extLst>
          </p:cNvPr>
          <p:cNvPicPr>
            <a:picLocks noGrp="1" noChangeAspect="1"/>
          </p:cNvPicPr>
          <p:nvPr>
            <p:ph idx="1"/>
          </p:nvPr>
        </p:nvPicPr>
        <p:blipFill>
          <a:blip r:embed="rId2"/>
          <a:stretch>
            <a:fillRect/>
          </a:stretch>
        </p:blipFill>
        <p:spPr>
          <a:xfrm>
            <a:off x="1670755" y="-993422"/>
            <a:ext cx="9087556" cy="9087556"/>
          </a:xfrm>
          <a:prstGeom prst="rect">
            <a:avLst/>
          </a:prstGeom>
        </p:spPr>
      </p:pic>
    </p:spTree>
    <p:extLst>
      <p:ext uri="{BB962C8B-B14F-4D97-AF65-F5344CB8AC3E}">
        <p14:creationId xmlns:p14="http://schemas.microsoft.com/office/powerpoint/2010/main" val="1982727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xmlns="" id="{BFB54381-599E-4559-8F05-036FEF0D7411}"/>
              </a:ext>
            </a:extLst>
          </p:cNvPr>
          <p:cNvPicPr>
            <a:picLocks noGrp="1" noChangeAspect="1"/>
          </p:cNvPicPr>
          <p:nvPr>
            <p:ph idx="1"/>
          </p:nvPr>
        </p:nvPicPr>
        <p:blipFill>
          <a:blip r:embed="rId2"/>
          <a:stretch>
            <a:fillRect/>
          </a:stretch>
        </p:blipFill>
        <p:spPr>
          <a:xfrm>
            <a:off x="2297289" y="176579"/>
            <a:ext cx="7597422" cy="6681421"/>
          </a:xfrm>
          <a:prstGeom prst="rect">
            <a:avLst/>
          </a:prstGeom>
        </p:spPr>
      </p:pic>
    </p:spTree>
    <p:extLst>
      <p:ext uri="{BB962C8B-B14F-4D97-AF65-F5344CB8AC3E}">
        <p14:creationId xmlns:p14="http://schemas.microsoft.com/office/powerpoint/2010/main" val="41009218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xmlns="" id="{52160875-31C8-4E79-9937-C63D3FB49819}"/>
              </a:ext>
            </a:extLst>
          </p:cNvPr>
          <p:cNvPicPr>
            <a:picLocks noGrp="1" noChangeAspect="1"/>
          </p:cNvPicPr>
          <p:nvPr>
            <p:ph idx="1"/>
          </p:nvPr>
        </p:nvPicPr>
        <p:blipFill>
          <a:blip r:embed="rId2"/>
          <a:stretch>
            <a:fillRect/>
          </a:stretch>
        </p:blipFill>
        <p:spPr>
          <a:xfrm>
            <a:off x="-1" y="962817"/>
            <a:ext cx="12218532" cy="4581949"/>
          </a:xfrm>
          <a:prstGeom prst="rect">
            <a:avLst/>
          </a:prstGeom>
        </p:spPr>
      </p:pic>
    </p:spTree>
    <p:extLst>
      <p:ext uri="{BB962C8B-B14F-4D97-AF65-F5344CB8AC3E}">
        <p14:creationId xmlns:p14="http://schemas.microsoft.com/office/powerpoint/2010/main" val="16261232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xmlns="" id="{176A17B1-5FCD-49AF-9720-D970851A5E84}"/>
              </a:ext>
            </a:extLst>
          </p:cNvPr>
          <p:cNvPicPr>
            <a:picLocks noGrp="1" noChangeAspect="1"/>
          </p:cNvPicPr>
          <p:nvPr>
            <p:ph idx="1"/>
          </p:nvPr>
        </p:nvPicPr>
        <p:blipFill>
          <a:blip r:embed="rId2"/>
          <a:stretch>
            <a:fillRect/>
          </a:stretch>
        </p:blipFill>
        <p:spPr>
          <a:xfrm>
            <a:off x="0" y="1315420"/>
            <a:ext cx="12203737" cy="4114536"/>
          </a:xfrm>
          <a:prstGeom prst="rect">
            <a:avLst/>
          </a:prstGeom>
        </p:spPr>
      </p:pic>
    </p:spTree>
    <p:extLst>
      <p:ext uri="{BB962C8B-B14F-4D97-AF65-F5344CB8AC3E}">
        <p14:creationId xmlns:p14="http://schemas.microsoft.com/office/powerpoint/2010/main" val="20917750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6AE9E18C-700D-40B4-8482-4C606F6FDA03}"/>
              </a:ext>
            </a:extLst>
          </p:cNvPr>
          <p:cNvPicPr>
            <a:picLocks noChangeAspect="1"/>
          </p:cNvPicPr>
          <p:nvPr/>
        </p:nvPicPr>
        <p:blipFill>
          <a:blip r:embed="rId2"/>
          <a:stretch>
            <a:fillRect/>
          </a:stretch>
        </p:blipFill>
        <p:spPr>
          <a:xfrm>
            <a:off x="0" y="470493"/>
            <a:ext cx="12004664" cy="6302448"/>
          </a:xfrm>
          <a:prstGeom prst="rect">
            <a:avLst/>
          </a:prstGeom>
        </p:spPr>
      </p:pic>
    </p:spTree>
    <p:extLst>
      <p:ext uri="{BB962C8B-B14F-4D97-AF65-F5344CB8AC3E}">
        <p14:creationId xmlns:p14="http://schemas.microsoft.com/office/powerpoint/2010/main" val="34828534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xmlns="" id="{CE8AEB63-73C6-41DA-B013-AB5052416D01}"/>
              </a:ext>
            </a:extLst>
          </p:cNvPr>
          <p:cNvPicPr>
            <a:picLocks noGrp="1" noChangeAspect="1"/>
          </p:cNvPicPr>
          <p:nvPr>
            <p:ph idx="1"/>
          </p:nvPr>
        </p:nvPicPr>
        <p:blipFill>
          <a:blip r:embed="rId2"/>
          <a:stretch>
            <a:fillRect/>
          </a:stretch>
        </p:blipFill>
        <p:spPr>
          <a:xfrm>
            <a:off x="1" y="1040590"/>
            <a:ext cx="12192000" cy="3693459"/>
          </a:xfrm>
          <a:prstGeom prst="rect">
            <a:avLst/>
          </a:prstGeom>
        </p:spPr>
      </p:pic>
    </p:spTree>
    <p:extLst>
      <p:ext uri="{BB962C8B-B14F-4D97-AF65-F5344CB8AC3E}">
        <p14:creationId xmlns:p14="http://schemas.microsoft.com/office/powerpoint/2010/main" val="9684736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xmlns="" id="{4C616ADC-139F-4766-A96B-6FDB20DAD05B}"/>
              </a:ext>
            </a:extLst>
          </p:cNvPr>
          <p:cNvPicPr>
            <a:picLocks noGrp="1" noChangeAspect="1"/>
          </p:cNvPicPr>
          <p:nvPr>
            <p:ph idx="1"/>
          </p:nvPr>
        </p:nvPicPr>
        <p:blipFill>
          <a:blip r:embed="rId2"/>
          <a:stretch>
            <a:fillRect/>
          </a:stretch>
        </p:blipFill>
        <p:spPr>
          <a:xfrm>
            <a:off x="1232211" y="-74216"/>
            <a:ext cx="9910710" cy="7006432"/>
          </a:xfrm>
          <a:prstGeom prst="rect">
            <a:avLst/>
          </a:prstGeom>
        </p:spPr>
      </p:pic>
    </p:spTree>
    <p:extLst>
      <p:ext uri="{BB962C8B-B14F-4D97-AF65-F5344CB8AC3E}">
        <p14:creationId xmlns:p14="http://schemas.microsoft.com/office/powerpoint/2010/main" val="38748665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xmlns="" id="{FEBDA056-DD0E-441A-961D-B69245BEB08D}"/>
              </a:ext>
            </a:extLst>
          </p:cNvPr>
          <p:cNvPicPr>
            <a:picLocks noGrp="1" noChangeAspect="1"/>
          </p:cNvPicPr>
          <p:nvPr>
            <p:ph idx="1"/>
          </p:nvPr>
        </p:nvPicPr>
        <p:blipFill>
          <a:blip r:embed="rId2"/>
          <a:stretch>
            <a:fillRect/>
          </a:stretch>
        </p:blipFill>
        <p:spPr>
          <a:xfrm>
            <a:off x="362820" y="531626"/>
            <a:ext cx="11466360" cy="6450213"/>
          </a:xfrm>
          <a:prstGeom prst="rect">
            <a:avLst/>
          </a:prstGeom>
        </p:spPr>
      </p:pic>
    </p:spTree>
    <p:extLst>
      <p:ext uri="{BB962C8B-B14F-4D97-AF65-F5344CB8AC3E}">
        <p14:creationId xmlns:p14="http://schemas.microsoft.com/office/powerpoint/2010/main" val="30216498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59B0E4B4-644E-4618-99D4-03F9E60685AD}"/>
              </a:ext>
            </a:extLst>
          </p:cNvPr>
          <p:cNvPicPr>
            <a:picLocks noChangeAspect="1"/>
          </p:cNvPicPr>
          <p:nvPr/>
        </p:nvPicPr>
        <p:blipFill>
          <a:blip r:embed="rId2"/>
          <a:stretch>
            <a:fillRect/>
          </a:stretch>
        </p:blipFill>
        <p:spPr>
          <a:xfrm>
            <a:off x="3228975" y="85725"/>
            <a:ext cx="5391150" cy="5323422"/>
          </a:xfrm>
          <a:prstGeom prst="rect">
            <a:avLst/>
          </a:prstGeom>
        </p:spPr>
      </p:pic>
      <p:pic>
        <p:nvPicPr>
          <p:cNvPr id="6" name="Picture 5">
            <a:extLst>
              <a:ext uri="{FF2B5EF4-FFF2-40B4-BE49-F238E27FC236}">
                <a16:creationId xmlns:a16="http://schemas.microsoft.com/office/drawing/2014/main" xmlns="" id="{0864EA69-3081-4ECE-BEBD-95B56B2D57BC}"/>
              </a:ext>
            </a:extLst>
          </p:cNvPr>
          <p:cNvPicPr>
            <a:picLocks noChangeAspect="1"/>
          </p:cNvPicPr>
          <p:nvPr/>
        </p:nvPicPr>
        <p:blipFill>
          <a:blip r:embed="rId3"/>
          <a:stretch>
            <a:fillRect/>
          </a:stretch>
        </p:blipFill>
        <p:spPr>
          <a:xfrm>
            <a:off x="1109662" y="5562600"/>
            <a:ext cx="9834093" cy="1295400"/>
          </a:xfrm>
          <a:prstGeom prst="rect">
            <a:avLst/>
          </a:prstGeom>
        </p:spPr>
      </p:pic>
    </p:spTree>
    <p:extLst>
      <p:ext uri="{BB962C8B-B14F-4D97-AF65-F5344CB8AC3E}">
        <p14:creationId xmlns:p14="http://schemas.microsoft.com/office/powerpoint/2010/main" val="3820239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xmlns="" id="{61A07E1D-4BAA-4036-985B-68B9A04EE09B}"/>
              </a:ext>
            </a:extLst>
          </p:cNvPr>
          <p:cNvPicPr>
            <a:picLocks noGrp="1" noChangeAspect="1"/>
          </p:cNvPicPr>
          <p:nvPr>
            <p:ph idx="1"/>
          </p:nvPr>
        </p:nvPicPr>
        <p:blipFill>
          <a:blip r:embed="rId2"/>
          <a:stretch>
            <a:fillRect/>
          </a:stretch>
        </p:blipFill>
        <p:spPr>
          <a:xfrm>
            <a:off x="219740" y="129590"/>
            <a:ext cx="11972260" cy="6728410"/>
          </a:xfrm>
          <a:prstGeom prst="rect">
            <a:avLst/>
          </a:prstGeom>
        </p:spPr>
      </p:pic>
    </p:spTree>
    <p:extLst>
      <p:ext uri="{BB962C8B-B14F-4D97-AF65-F5344CB8AC3E}">
        <p14:creationId xmlns:p14="http://schemas.microsoft.com/office/powerpoint/2010/main" val="31209324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xmlns="" id="{33EC9FE1-F259-4E26-8632-A3F54F63FDEB}"/>
              </a:ext>
            </a:extLst>
          </p:cNvPr>
          <p:cNvPicPr>
            <a:picLocks noGrp="1" noChangeAspect="1"/>
          </p:cNvPicPr>
          <p:nvPr>
            <p:ph idx="1"/>
          </p:nvPr>
        </p:nvPicPr>
        <p:blipFill>
          <a:blip r:embed="rId2"/>
          <a:stretch>
            <a:fillRect/>
          </a:stretch>
        </p:blipFill>
        <p:spPr>
          <a:xfrm>
            <a:off x="2644193" y="0"/>
            <a:ext cx="6903613" cy="6903613"/>
          </a:xfrm>
          <a:prstGeom prst="rect">
            <a:avLst/>
          </a:prstGeom>
        </p:spPr>
      </p:pic>
    </p:spTree>
    <p:extLst>
      <p:ext uri="{BB962C8B-B14F-4D97-AF65-F5344CB8AC3E}">
        <p14:creationId xmlns:p14="http://schemas.microsoft.com/office/powerpoint/2010/main" val="28502170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xmlns="" id="{B3612808-EF6A-40FF-80BD-AE7D20B51D5B}"/>
              </a:ext>
            </a:extLst>
          </p:cNvPr>
          <p:cNvPicPr>
            <a:picLocks noGrp="1" noChangeAspect="1"/>
          </p:cNvPicPr>
          <p:nvPr>
            <p:ph idx="1"/>
          </p:nvPr>
        </p:nvPicPr>
        <p:blipFill>
          <a:blip r:embed="rId3"/>
          <a:stretch>
            <a:fillRect/>
          </a:stretch>
        </p:blipFill>
        <p:spPr>
          <a:xfrm>
            <a:off x="297744" y="98423"/>
            <a:ext cx="11431412" cy="6430169"/>
          </a:xfrm>
          <a:prstGeom prst="rect">
            <a:avLst/>
          </a:prstGeom>
        </p:spPr>
      </p:pic>
    </p:spTree>
    <p:extLst>
      <p:ext uri="{BB962C8B-B14F-4D97-AF65-F5344CB8AC3E}">
        <p14:creationId xmlns:p14="http://schemas.microsoft.com/office/powerpoint/2010/main" val="14937724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3"/>
          <a:stretch>
            <a:fillRect/>
          </a:stretch>
        </p:blipFill>
        <p:spPr>
          <a:xfrm>
            <a:off x="-38100" y="285750"/>
            <a:ext cx="12230100" cy="6115050"/>
          </a:xfrm>
          <a:prstGeom prst="rect">
            <a:avLst/>
          </a:prstGeom>
        </p:spPr>
      </p:pic>
    </p:spTree>
    <p:extLst>
      <p:ext uri="{BB962C8B-B14F-4D97-AF65-F5344CB8AC3E}">
        <p14:creationId xmlns:p14="http://schemas.microsoft.com/office/powerpoint/2010/main" val="3737488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stretch>
            <a:fillRect/>
          </a:stretch>
        </p:blipFill>
        <p:spPr>
          <a:xfrm>
            <a:off x="357187" y="538162"/>
            <a:ext cx="11729265" cy="5905501"/>
          </a:xfrm>
          <a:prstGeom prst="rect">
            <a:avLst/>
          </a:prstGeom>
        </p:spPr>
      </p:pic>
    </p:spTree>
    <p:extLst>
      <p:ext uri="{BB962C8B-B14F-4D97-AF65-F5344CB8AC3E}">
        <p14:creationId xmlns:p14="http://schemas.microsoft.com/office/powerpoint/2010/main" val="12438133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xmlns="" id="{926DD7C5-1871-4BF7-A90B-5FD1F49DC398}"/>
              </a:ext>
            </a:extLst>
          </p:cNvPr>
          <p:cNvPicPr>
            <a:picLocks noGrp="1" noChangeAspect="1"/>
          </p:cNvPicPr>
          <p:nvPr>
            <p:ph idx="1"/>
          </p:nvPr>
        </p:nvPicPr>
        <p:blipFill>
          <a:blip r:embed="rId2"/>
          <a:stretch>
            <a:fillRect/>
          </a:stretch>
        </p:blipFill>
        <p:spPr>
          <a:xfrm>
            <a:off x="-1" y="519956"/>
            <a:ext cx="12192001" cy="5080000"/>
          </a:xfrm>
          <a:prstGeom prst="rect">
            <a:avLst/>
          </a:prstGeom>
        </p:spPr>
      </p:pic>
    </p:spTree>
    <p:extLst>
      <p:ext uri="{BB962C8B-B14F-4D97-AF65-F5344CB8AC3E}">
        <p14:creationId xmlns:p14="http://schemas.microsoft.com/office/powerpoint/2010/main" val="31305488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342900" y="342899"/>
            <a:ext cx="11642221" cy="6272214"/>
          </a:xfrm>
          <a:prstGeom prst="rect">
            <a:avLst/>
          </a:prstGeom>
        </p:spPr>
      </p:pic>
    </p:spTree>
    <p:extLst>
      <p:ext uri="{BB962C8B-B14F-4D97-AF65-F5344CB8AC3E}">
        <p14:creationId xmlns:p14="http://schemas.microsoft.com/office/powerpoint/2010/main" val="40563354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409CE4A-D2BC-4E68-8C07-808E9719B8DF}"/>
              </a:ext>
            </a:extLst>
          </p:cNvPr>
          <p:cNvSpPr>
            <a:spLocks noGrp="1"/>
          </p:cNvSpPr>
          <p:nvPr>
            <p:ph type="title"/>
          </p:nvPr>
        </p:nvSpPr>
        <p:spPr>
          <a:xfrm>
            <a:off x="1040680" y="4472364"/>
            <a:ext cx="10515600" cy="1325563"/>
          </a:xfrm>
        </p:spPr>
        <p:txBody>
          <a:bodyPr>
            <a:normAutofit/>
          </a:bodyPr>
          <a:lstStyle/>
          <a:p>
            <a:pPr algn="ctr"/>
            <a:r>
              <a:rPr lang="en-US" sz="6000" b="1" dirty="0">
                <a:solidFill>
                  <a:schemeClr val="accent1">
                    <a:lumMod val="75000"/>
                  </a:schemeClr>
                </a:solidFill>
              </a:rPr>
              <a:t>(Blended Learning) </a:t>
            </a:r>
          </a:p>
        </p:txBody>
      </p:sp>
      <p:pic>
        <p:nvPicPr>
          <p:cNvPr id="4" name="Content Placeholder 3">
            <a:extLst>
              <a:ext uri="{FF2B5EF4-FFF2-40B4-BE49-F238E27FC236}">
                <a16:creationId xmlns:a16="http://schemas.microsoft.com/office/drawing/2014/main" xmlns="" id="{F66E8750-843F-45A8-924B-5498C13B7F86}"/>
              </a:ext>
            </a:extLst>
          </p:cNvPr>
          <p:cNvPicPr>
            <a:picLocks noGrp="1" noChangeAspect="1"/>
          </p:cNvPicPr>
          <p:nvPr>
            <p:ph idx="1"/>
          </p:nvPr>
        </p:nvPicPr>
        <p:blipFill>
          <a:blip r:embed="rId2"/>
          <a:stretch>
            <a:fillRect/>
          </a:stretch>
        </p:blipFill>
        <p:spPr>
          <a:xfrm>
            <a:off x="251673" y="964390"/>
            <a:ext cx="11688654" cy="3980656"/>
          </a:xfrm>
          <a:prstGeom prst="rect">
            <a:avLst/>
          </a:prstGeom>
        </p:spPr>
      </p:pic>
    </p:spTree>
    <p:extLst>
      <p:ext uri="{BB962C8B-B14F-4D97-AF65-F5344CB8AC3E}">
        <p14:creationId xmlns:p14="http://schemas.microsoft.com/office/powerpoint/2010/main" val="10701495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xmlns="" id="{A1715615-759C-4A47-A020-454EED76A4C2}"/>
              </a:ext>
            </a:extLst>
          </p:cNvPr>
          <p:cNvSpPr>
            <a:spLocks noGrp="1"/>
          </p:cNvSpPr>
          <p:nvPr>
            <p:ph type="subTitle" idx="1"/>
          </p:nvPr>
        </p:nvSpPr>
        <p:spPr>
          <a:xfrm>
            <a:off x="120493" y="118260"/>
            <a:ext cx="11947682" cy="6606390"/>
          </a:xfrm>
        </p:spPr>
        <p:txBody>
          <a:bodyPr/>
          <a:lstStyle/>
          <a:p>
            <a:r>
              <a:rPr lang="en-US" b="1" dirty="0"/>
              <a:t>Educational Apps and Websites</a:t>
            </a:r>
          </a:p>
          <a:p>
            <a:pPr algn="l"/>
            <a:r>
              <a:rPr lang="en-US" dirty="0"/>
              <a:t>Hello students and parents the following slides are the names and the logos of the educational apps and websites we will use this school year in Mr. </a:t>
            </a:r>
            <a:r>
              <a:rPr lang="en-US" dirty="0" err="1"/>
              <a:t>Baldowski’s</a:t>
            </a:r>
            <a:r>
              <a:rPr lang="en-US" dirty="0"/>
              <a:t> 8</a:t>
            </a:r>
            <a:r>
              <a:rPr lang="en-US" baseline="30000" dirty="0"/>
              <a:t>th</a:t>
            </a:r>
            <a:r>
              <a:rPr lang="en-US" dirty="0"/>
              <a:t> Grade ELA class. So when the teacher or student is talking about a certain app or website you should be able to reference here what the app looks like. I tried to organize them by frequency of use. So the apps in the beginning of the PowerPoint are the ones we most frequently use all the way down to the apps we use sparingly. Please contact Mr. Baldowski if you have any questions. </a:t>
            </a:r>
          </a:p>
          <a:p>
            <a:endParaRPr lang="en-US" dirty="0"/>
          </a:p>
        </p:txBody>
      </p:sp>
      <p:pic>
        <p:nvPicPr>
          <p:cNvPr id="1026" name="Picture 2">
            <a:extLst>
              <a:ext uri="{FF2B5EF4-FFF2-40B4-BE49-F238E27FC236}">
                <a16:creationId xmlns:a16="http://schemas.microsoft.com/office/drawing/2014/main" xmlns="" id="{2260715D-C969-466D-872F-FFF4205F187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51292" y="2691155"/>
            <a:ext cx="4166845" cy="41668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0899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xmlns="" id="{2F88269C-8B3A-4890-9888-F54821CE6D12}"/>
              </a:ext>
            </a:extLst>
          </p:cNvPr>
          <p:cNvPicPr>
            <a:picLocks noGrp="1" noChangeAspect="1"/>
          </p:cNvPicPr>
          <p:nvPr>
            <p:ph idx="1"/>
          </p:nvPr>
        </p:nvPicPr>
        <p:blipFill>
          <a:blip r:embed="rId2"/>
          <a:stretch>
            <a:fillRect/>
          </a:stretch>
        </p:blipFill>
        <p:spPr>
          <a:xfrm>
            <a:off x="142874" y="-1"/>
            <a:ext cx="11971867" cy="6943726"/>
          </a:xfrm>
          <a:prstGeom prst="rect">
            <a:avLst/>
          </a:prstGeom>
        </p:spPr>
      </p:pic>
      <p:pic>
        <p:nvPicPr>
          <p:cNvPr id="3" name="Content Placeholder 3">
            <a:extLst>
              <a:ext uri="{FF2B5EF4-FFF2-40B4-BE49-F238E27FC236}">
                <a16:creationId xmlns:a16="http://schemas.microsoft.com/office/drawing/2014/main" xmlns="" id="{6B96AA04-A337-483B-90F4-AB84FB48BC4A}"/>
              </a:ext>
            </a:extLst>
          </p:cNvPr>
          <p:cNvPicPr>
            <a:picLocks noChangeAspect="1"/>
          </p:cNvPicPr>
          <p:nvPr/>
        </p:nvPicPr>
        <p:blipFill>
          <a:blip r:embed="rId2"/>
          <a:stretch>
            <a:fillRect/>
          </a:stretch>
        </p:blipFill>
        <p:spPr>
          <a:xfrm>
            <a:off x="110066" y="0"/>
            <a:ext cx="11971867" cy="6943726"/>
          </a:xfrm>
          <a:prstGeom prst="rect">
            <a:avLst/>
          </a:prstGeom>
        </p:spPr>
      </p:pic>
    </p:spTree>
    <p:extLst>
      <p:ext uri="{BB962C8B-B14F-4D97-AF65-F5344CB8AC3E}">
        <p14:creationId xmlns:p14="http://schemas.microsoft.com/office/powerpoint/2010/main" val="40795178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xmlns="" id="{29C94932-7F70-4ECB-917B-5C1DDC8DC2E2}"/>
              </a:ext>
            </a:extLst>
          </p:cNvPr>
          <p:cNvPicPr>
            <a:picLocks noGrp="1" noChangeAspect="1"/>
          </p:cNvPicPr>
          <p:nvPr>
            <p:ph idx="1"/>
          </p:nvPr>
        </p:nvPicPr>
        <p:blipFill>
          <a:blip r:embed="rId2"/>
          <a:stretch>
            <a:fillRect/>
          </a:stretch>
        </p:blipFill>
        <p:spPr>
          <a:xfrm>
            <a:off x="6247387" y="2600325"/>
            <a:ext cx="5739660" cy="3676650"/>
          </a:xfrm>
          <a:prstGeom prst="rect">
            <a:avLst/>
          </a:prstGeom>
        </p:spPr>
      </p:pic>
      <p:pic>
        <p:nvPicPr>
          <p:cNvPr id="6" name="Picture 5">
            <a:extLst>
              <a:ext uri="{FF2B5EF4-FFF2-40B4-BE49-F238E27FC236}">
                <a16:creationId xmlns:a16="http://schemas.microsoft.com/office/drawing/2014/main" xmlns="" id="{030D6183-AA7C-482C-9089-833AD87DC32F}"/>
              </a:ext>
            </a:extLst>
          </p:cNvPr>
          <p:cNvPicPr>
            <a:picLocks noChangeAspect="1"/>
          </p:cNvPicPr>
          <p:nvPr/>
        </p:nvPicPr>
        <p:blipFill>
          <a:blip r:embed="rId3"/>
          <a:stretch>
            <a:fillRect/>
          </a:stretch>
        </p:blipFill>
        <p:spPr>
          <a:xfrm>
            <a:off x="142875" y="2600325"/>
            <a:ext cx="5953125" cy="4101042"/>
          </a:xfrm>
          <a:prstGeom prst="rect">
            <a:avLst/>
          </a:prstGeom>
        </p:spPr>
      </p:pic>
      <p:pic>
        <p:nvPicPr>
          <p:cNvPr id="7" name="Picture 6">
            <a:extLst>
              <a:ext uri="{FF2B5EF4-FFF2-40B4-BE49-F238E27FC236}">
                <a16:creationId xmlns:a16="http://schemas.microsoft.com/office/drawing/2014/main" xmlns="" id="{FEF34D96-7208-4A55-BC11-CF4C19479D8D}"/>
              </a:ext>
            </a:extLst>
          </p:cNvPr>
          <p:cNvPicPr>
            <a:picLocks noChangeAspect="1"/>
          </p:cNvPicPr>
          <p:nvPr/>
        </p:nvPicPr>
        <p:blipFill>
          <a:blip r:embed="rId4"/>
          <a:stretch>
            <a:fillRect/>
          </a:stretch>
        </p:blipFill>
        <p:spPr>
          <a:xfrm>
            <a:off x="2676524" y="76200"/>
            <a:ext cx="6981825" cy="2406404"/>
          </a:xfrm>
          <a:prstGeom prst="rect">
            <a:avLst/>
          </a:prstGeom>
        </p:spPr>
      </p:pic>
    </p:spTree>
    <p:extLst>
      <p:ext uri="{BB962C8B-B14F-4D97-AF65-F5344CB8AC3E}">
        <p14:creationId xmlns:p14="http://schemas.microsoft.com/office/powerpoint/2010/main" val="28857978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xmlns="" id="{1FF88B7E-197C-402A-9625-A2E12BFD4B85}"/>
              </a:ext>
            </a:extLst>
          </p:cNvPr>
          <p:cNvPicPr>
            <a:picLocks noGrp="1" noChangeAspect="1"/>
          </p:cNvPicPr>
          <p:nvPr>
            <p:ph idx="1"/>
          </p:nvPr>
        </p:nvPicPr>
        <p:blipFill>
          <a:blip r:embed="rId2"/>
          <a:stretch>
            <a:fillRect/>
          </a:stretch>
        </p:blipFill>
        <p:spPr>
          <a:xfrm>
            <a:off x="557747" y="-1156751"/>
            <a:ext cx="11265657" cy="10296812"/>
          </a:xfrm>
          <a:prstGeom prst="rect">
            <a:avLst/>
          </a:prstGeom>
        </p:spPr>
      </p:pic>
    </p:spTree>
    <p:extLst>
      <p:ext uri="{BB962C8B-B14F-4D97-AF65-F5344CB8AC3E}">
        <p14:creationId xmlns:p14="http://schemas.microsoft.com/office/powerpoint/2010/main" val="16453085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xmlns="" id="{0159F596-30D3-47FD-8701-C8F9D5BB4D39}"/>
              </a:ext>
            </a:extLst>
          </p:cNvPr>
          <p:cNvPicPr>
            <a:picLocks noGrp="1" noChangeAspect="1"/>
          </p:cNvPicPr>
          <p:nvPr>
            <p:ph idx="1"/>
          </p:nvPr>
        </p:nvPicPr>
        <p:blipFill>
          <a:blip r:embed="rId2"/>
          <a:stretch>
            <a:fillRect/>
          </a:stretch>
        </p:blipFill>
        <p:spPr>
          <a:xfrm>
            <a:off x="-1" y="1528981"/>
            <a:ext cx="11673629" cy="3553381"/>
          </a:xfrm>
          <a:prstGeom prst="rect">
            <a:avLst/>
          </a:prstGeom>
        </p:spPr>
      </p:pic>
    </p:spTree>
    <p:extLst>
      <p:ext uri="{BB962C8B-B14F-4D97-AF65-F5344CB8AC3E}">
        <p14:creationId xmlns:p14="http://schemas.microsoft.com/office/powerpoint/2010/main" val="38751775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xmlns="" id="{EB8D8604-5CB5-4CF1-865C-2690D0DFBAD5}"/>
              </a:ext>
            </a:extLst>
          </p:cNvPr>
          <p:cNvPicPr>
            <a:picLocks noGrp="1" noChangeAspect="1"/>
          </p:cNvPicPr>
          <p:nvPr>
            <p:ph idx="1"/>
          </p:nvPr>
        </p:nvPicPr>
        <p:blipFill>
          <a:blip r:embed="rId2"/>
          <a:stretch>
            <a:fillRect/>
          </a:stretch>
        </p:blipFill>
        <p:spPr>
          <a:xfrm>
            <a:off x="-1" y="283903"/>
            <a:ext cx="12117037" cy="6361445"/>
          </a:xfrm>
          <a:prstGeom prst="rect">
            <a:avLst/>
          </a:prstGeom>
        </p:spPr>
      </p:pic>
    </p:spTree>
    <p:extLst>
      <p:ext uri="{BB962C8B-B14F-4D97-AF65-F5344CB8AC3E}">
        <p14:creationId xmlns:p14="http://schemas.microsoft.com/office/powerpoint/2010/main" val="11635716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xmlns="" id="{85571175-EF62-47E0-8E25-20E20D49C25A}"/>
              </a:ext>
            </a:extLst>
          </p:cNvPr>
          <p:cNvPicPr>
            <a:picLocks noGrp="1" noChangeAspect="1"/>
          </p:cNvPicPr>
          <p:nvPr>
            <p:ph idx="1"/>
          </p:nvPr>
        </p:nvPicPr>
        <p:blipFill>
          <a:blip r:embed="rId3"/>
          <a:stretch>
            <a:fillRect/>
          </a:stretch>
        </p:blipFill>
        <p:spPr>
          <a:xfrm>
            <a:off x="1800225" y="1077119"/>
            <a:ext cx="8763000" cy="4381500"/>
          </a:xfrm>
          <a:prstGeom prst="rect">
            <a:avLst/>
          </a:prstGeom>
        </p:spPr>
      </p:pic>
    </p:spTree>
    <p:extLst>
      <p:ext uri="{BB962C8B-B14F-4D97-AF65-F5344CB8AC3E}">
        <p14:creationId xmlns:p14="http://schemas.microsoft.com/office/powerpoint/2010/main" val="21442411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xmlns="" id="{72C1FD80-F2EB-4D6B-BB02-4B178B188130}"/>
              </a:ext>
            </a:extLst>
          </p:cNvPr>
          <p:cNvPicPr>
            <a:picLocks noGrp="1" noChangeAspect="1"/>
          </p:cNvPicPr>
          <p:nvPr>
            <p:ph idx="1"/>
          </p:nvPr>
        </p:nvPicPr>
        <p:blipFill>
          <a:blip r:embed="rId2"/>
          <a:stretch>
            <a:fillRect/>
          </a:stretch>
        </p:blipFill>
        <p:spPr>
          <a:xfrm>
            <a:off x="0" y="81885"/>
            <a:ext cx="11980997" cy="6074366"/>
          </a:xfrm>
          <a:prstGeom prst="rect">
            <a:avLst/>
          </a:prstGeom>
        </p:spPr>
      </p:pic>
    </p:spTree>
    <p:extLst>
      <p:ext uri="{BB962C8B-B14F-4D97-AF65-F5344CB8AC3E}">
        <p14:creationId xmlns:p14="http://schemas.microsoft.com/office/powerpoint/2010/main" val="13994044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316</TotalTime>
  <Words>127</Words>
  <Application>Microsoft Office PowerPoint</Application>
  <PresentationFormat>Widescreen</PresentationFormat>
  <Paragraphs>7</Paragraphs>
  <Slides>28</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(Blended Learning) </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Baldowski, Brian</dc:creator>
  <cp:lastModifiedBy>Brian Baldowski</cp:lastModifiedBy>
  <cp:revision>23</cp:revision>
  <dcterms:created xsi:type="dcterms:W3CDTF">2022-01-18T22:36:40Z</dcterms:created>
  <dcterms:modified xsi:type="dcterms:W3CDTF">2022-08-28T12:30:33Z</dcterms:modified>
</cp:coreProperties>
</file>